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8" r:id="rId9"/>
    <p:sldId id="270" r:id="rId10"/>
    <p:sldId id="271" r:id="rId11"/>
    <p:sldId id="272" r:id="rId12"/>
    <p:sldId id="273" r:id="rId13"/>
    <p:sldId id="275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eg>
</file>

<file path=ppt/media/image12.jpeg>
</file>

<file path=ppt/media/image13.jpg>
</file>

<file path=ppt/media/image14.gif>
</file>

<file path=ppt/media/image15.png>
</file>

<file path=ppt/media/image16.png>
</file>

<file path=ppt/media/image17.jpeg>
</file>

<file path=ppt/media/image18.jpg>
</file>

<file path=ppt/media/image19.png>
</file>

<file path=ppt/media/image2.jpeg>
</file>

<file path=ppt/media/image20.png>
</file>

<file path=ppt/media/image3.gif>
</file>

<file path=ppt/media/image4.jpe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066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897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64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846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0797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738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3032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690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0154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34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500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EEA44-E8AF-42EC-B79C-A28D09639FB9}" type="datetimeFigureOut">
              <a:rPr lang="pt-BR" smtClean="0"/>
              <a:t>18/05/2024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4467C-1FD7-459F-84EE-F7AF67FF08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5560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20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240076"/>
            <a:ext cx="9144000" cy="2377849"/>
          </a:xfrm>
        </p:spPr>
        <p:txBody>
          <a:bodyPr anchor="ctr"/>
          <a:lstStyle/>
          <a:p>
            <a:r>
              <a:rPr lang="pt-BR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PROJETO CARCARÁ</a:t>
            </a:r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34343" y="3877804"/>
            <a:ext cx="6923314" cy="389392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“Análise de desmatamento por imagens de satélite”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080" y="4267196"/>
            <a:ext cx="2529840" cy="25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3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683193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o algoritmo mais complexo, é possível diferenciar eucalipto e outras culturas de árvores de áreas preservadas. A organização do cultivo permite perceber uma textura que difere do padrão caótico de áreas naturais. Apesar de ainda haver desafios como o mapeamento preciso de corpos d'água e nascentes, estes podem ser superados com a exploração de outros espectros de luz não visível na imagem de satélite, como o vapor de água.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270" y="3098080"/>
            <a:ext cx="5217460" cy="3345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4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5302624" y="835920"/>
            <a:ext cx="6186544" cy="524215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 "/>
              </a:rPr>
              <a:t>Com o Projeto Carcará consolidado na Associação e financiamento obtido, o próximo passo é integrar bases de dados privadas de alta resolução, como as da </a:t>
            </a:r>
            <a:r>
              <a:rPr lang="pt-BR" sz="2400" dirty="0" err="1">
                <a:solidFill>
                  <a:schemeClr val="bg1"/>
                </a:solidFill>
                <a:latin typeface="Arial "/>
              </a:rPr>
              <a:t>Maxar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. O projeto utiliza atualmente imagens do </a:t>
            </a:r>
            <a:r>
              <a:rPr lang="pt-BR" sz="2400" dirty="0" err="1">
                <a:solidFill>
                  <a:schemeClr val="bg1"/>
                </a:solidFill>
                <a:latin typeface="Arial "/>
              </a:rPr>
              <a:t>Sentinel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 Hub 2 (2016-2023), mas planeja incorporar imagens mais antigas, datadas de 2008, para verificar áreas sem uso consolidado</a:t>
            </a:r>
            <a:r>
              <a:rPr lang="pt-BR" sz="2400" dirty="0" smtClean="0">
                <a:solidFill>
                  <a:schemeClr val="bg1"/>
                </a:solidFill>
                <a:latin typeface="Arial "/>
              </a:rPr>
              <a:t>.</a:t>
            </a:r>
          </a:p>
          <a:p>
            <a:pPr marL="0" indent="0" algn="just">
              <a:buNone/>
            </a:pPr>
            <a:endParaRPr lang="pt-BR" sz="2400" dirty="0">
              <a:solidFill>
                <a:schemeClr val="bg1"/>
              </a:solidFill>
              <a:latin typeface="Arial "/>
            </a:endParaRPr>
          </a:p>
          <a:p>
            <a:pPr marL="0" indent="0" algn="just">
              <a:buNone/>
            </a:pPr>
            <a:r>
              <a:rPr lang="pt-BR" sz="2400" dirty="0" smtClean="0">
                <a:solidFill>
                  <a:schemeClr val="bg1"/>
                </a:solidFill>
                <a:latin typeface="Arial "/>
              </a:rPr>
              <a:t>O 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algoritmo do projeto já está funcional. Criar um front-</a:t>
            </a:r>
            <a:r>
              <a:rPr lang="pt-BR" sz="2400" dirty="0" err="1">
                <a:solidFill>
                  <a:schemeClr val="bg1"/>
                </a:solidFill>
                <a:latin typeface="Arial "/>
              </a:rPr>
              <a:t>end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 acessível para usuários não técnicos é crucial para tornar o recurso público, de código aberto e gratuito. Isto permitirá um monitoramento ambiental mais eficiente e acessível</a:t>
            </a:r>
            <a:r>
              <a:rPr lang="pt-BR" sz="2400" dirty="0" smtClean="0">
                <a:solidFill>
                  <a:schemeClr val="bg1"/>
                </a:solidFill>
                <a:latin typeface="Arial "/>
              </a:rPr>
              <a:t>.	</a:t>
            </a:r>
            <a:endParaRPr lang="pt-BR" sz="2400" dirty="0">
              <a:solidFill>
                <a:schemeClr val="bg1"/>
              </a:solidFill>
              <a:latin typeface="Arial 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2564" r="3834" b="1749"/>
          <a:stretch/>
        </p:blipFill>
        <p:spPr>
          <a:xfrm>
            <a:off x="455408" y="2186334"/>
            <a:ext cx="4450079" cy="25413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5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9096" y="1008043"/>
            <a:ext cx="10553253" cy="267107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Junto à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Associação Água é Vida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estabeleceremos as novas diretrizes para desenvolvimento do software ao fim do Projeto Aplicado II na universidade Mackenzie. O programa será perfeitamente 5 adaptado à legislação e ao modo de operação da fiscalização no Brasil, e se tornará uma extensão disponível para que ativistas ambientais e autoridades fiscalizem e encontrem soluções para os problemas do nosso bem mais precioso: a própria vida.</a:t>
            </a:r>
          </a:p>
        </p:txBody>
      </p:sp>
      <p:grpSp>
        <p:nvGrpSpPr>
          <p:cNvPr id="7" name="Grupo 6"/>
          <p:cNvGrpSpPr/>
          <p:nvPr/>
        </p:nvGrpSpPr>
        <p:grpSpPr>
          <a:xfrm>
            <a:off x="2753144" y="3416669"/>
            <a:ext cx="6685713" cy="3375230"/>
            <a:chOff x="2169002" y="3416669"/>
            <a:chExt cx="6685713" cy="3375230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9002" y="3416669"/>
              <a:ext cx="3375230" cy="3375230"/>
            </a:xfrm>
            <a:prstGeom prst="rect">
              <a:avLst/>
            </a:prstGeom>
          </p:spPr>
        </p:pic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5" b="19154"/>
            <a:stretch/>
          </p:blipFill>
          <p:spPr>
            <a:xfrm>
              <a:off x="6874138" y="3679115"/>
              <a:ext cx="1980577" cy="257107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3155" y="4787152"/>
              <a:ext cx="1094173" cy="1094173"/>
            </a:xfrm>
            <a:prstGeom prst="rect">
              <a:avLst/>
            </a:prstGeom>
          </p:spPr>
        </p:pic>
      </p:grp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978049" y="1968648"/>
            <a:ext cx="7792464" cy="2320965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Rafael Vidal de </a:t>
            </a:r>
            <a:r>
              <a:rPr lang="pt-BR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Tomy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RA: 10414804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Victor José de Souza 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Teodoro 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RA: 10414609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Luan Lincon Benjamim – RA: 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10414785</a:t>
            </a:r>
          </a:p>
        </p:txBody>
      </p:sp>
      <p:sp>
        <p:nvSpPr>
          <p:cNvPr id="10" name="Título 4"/>
          <p:cNvSpPr>
            <a:spLocks noGrp="1"/>
          </p:cNvSpPr>
          <p:nvPr>
            <p:ph type="title"/>
          </p:nvPr>
        </p:nvSpPr>
        <p:spPr>
          <a:xfrm>
            <a:off x="838200" y="274151"/>
            <a:ext cx="10515600" cy="1325563"/>
          </a:xfrm>
        </p:spPr>
        <p:txBody>
          <a:bodyPr/>
          <a:lstStyle/>
          <a:p>
            <a:r>
              <a:rPr lang="pt-BR" sz="4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Integrantes.</a:t>
            </a:r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6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932739"/>
            <a:ext cx="10515600" cy="11004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“Nós somos a primeira geração a sentir o impacto das mudanças climáticas, e a última que pode fazer alguma coisa a respeito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.” – Barack Obama</a:t>
            </a:r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967" y="2209071"/>
            <a:ext cx="6712066" cy="37721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5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2168768"/>
            <a:ext cx="5143052" cy="2520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“Estamos no início de uma extinção em massa e tudo o que vocês falam gira em torno de dinheiro e um conto de fadas de crescimento econômico eterno. Como ousam?” 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Greta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Thunberg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 Cúpula do Clima na 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ONU.</a:t>
            </a:r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https://static.politize.com.br/2022/04/greta-thunberg-perfil-ativista-vogue-connected-clima-e16499352475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285" y="984458"/>
            <a:ext cx="5321450" cy="48890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8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4800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Arial Black" panose="020B0A04020102020204" pitchFamily="34" charset="0"/>
              </a:rPr>
              <a:t>Introdução</a:t>
            </a:r>
            <a:endParaRPr lang="pt-BR" sz="4000" dirty="0">
              <a:latin typeface="Arial Black" panose="020B0A04020102020204" pitchFamily="34" charset="0"/>
            </a:endParaRP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1606682"/>
            <a:ext cx="10515600" cy="3994262"/>
          </a:xfrm>
        </p:spPr>
        <p:txBody>
          <a:bodyPr>
            <a:normAutofit/>
          </a:bodyPr>
          <a:lstStyle/>
          <a:p>
            <a:pPr marL="0" indent="45720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 São Tomé das Letras, dois movimentos ambientais lutam incansavelmente para proteger a água e a natureza: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Todos Pela Água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Associação Socioambiental Água é Vida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Eles enfrentam desafios enormes, desde o assoreamento de córregos até a contaminação causada pelo agronegócio. A ambição desenfreada ameaça transformar a biodiversidade local em um 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deserto.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995" y="3822756"/>
            <a:ext cx="2500257" cy="2500257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508" y="3374511"/>
            <a:ext cx="3375230" cy="337523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7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1000457"/>
            <a:ext cx="5659419" cy="505816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revolução industrial 4.0 traz a automatização de todos os processos com o avanço da computação e o advento da inteligência artificial. </a:t>
            </a:r>
            <a:endParaRPr lang="pt-BR" sz="2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pt-BR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Enquanto 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pt-BR" sz="2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echs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investem no uso desta tecnologia para engenharia social e controle político, queremos roubar parte do “fogo dos deuses” e usar a favor da humanidade. Eis que nasce o </a:t>
            </a: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 Carcará</a:t>
            </a:r>
            <a:r>
              <a:rPr lang="pt-BR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992" y="709914"/>
            <a:ext cx="2860918" cy="45774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6" name="Conector de seta reta 15"/>
          <p:cNvCxnSpPr/>
          <p:nvPr/>
        </p:nvCxnSpPr>
        <p:spPr>
          <a:xfrm>
            <a:off x="3442447" y="4797911"/>
            <a:ext cx="3840480" cy="0"/>
          </a:xfrm>
          <a:prstGeom prst="straightConnector1">
            <a:avLst/>
          </a:prstGeom>
          <a:ln w="1905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0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6424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Utilizando o Google Earth Engine e imagens de satélite do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Sentinel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Hub 2, o projeto identifica áreas desmatadas em São Tomé das Letras. A rede neural treinada distingue vegetação preservada de desmatada, e, com contínuo treinamento, poderá identificar nuvens, estradas, pedreiras e eucaliptos. O objetivo é otimizar a preservação ambiental, automatizando a análise e gerando alertas em tempo real sobre desmatamento e ocupações irregulares. O projeto também prevê a criação de relatórios automáticos e procedimentos padrão para a associação.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744" y="3310048"/>
            <a:ext cx="3107761" cy="17481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308" y="3516907"/>
            <a:ext cx="4450080" cy="2781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32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 smtClean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 Movimento</a:t>
            </a:r>
            <a:endParaRPr lang="pt-BR" sz="40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161046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 "/>
              </a:rPr>
              <a:t>O Todos Pela Água surgiu em 2015 e luta desde então para conter o assoreamento, a contaminação e o desaparecimento dos córregos, que hoje são a fonte de água de toda a população local. </a:t>
            </a:r>
          </a:p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 "/>
              </a:rPr>
              <a:t>Na luta pela equidade, queremos a garantia do direito de acesso à água de qualidade inquestionável e ao meio ambiente equilibrado, como define a Constituição Federal. 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434" y="3722146"/>
            <a:ext cx="1564229" cy="2780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17" y="4109123"/>
            <a:ext cx="3590813" cy="23938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547" y="4208361"/>
            <a:ext cx="3900095" cy="21953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7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556210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 "/>
              </a:rPr>
              <a:t>O vereador Jiló do Movimento, em 2019, aprovou a lei 1.505, na qual deveria se respeitar uma distância para pulverizar o agrotóxico, a fim de garantir o direito à saúde dos moradores da zona rural. Mas a podridão é tanta que hoje, ao consultar a lei, ela foi misteriosamente alterada para abranger apenas a cultura de batata. </a:t>
            </a:r>
          </a:p>
          <a:p>
            <a:pPr marL="0" indent="0" algn="just">
              <a:buNone/>
            </a:pPr>
            <a:r>
              <a:rPr lang="pt-BR" sz="2400" dirty="0" smtClean="0">
                <a:solidFill>
                  <a:schemeClr val="bg1"/>
                </a:solidFill>
                <a:latin typeface="Arial "/>
              </a:rPr>
              <a:t>Apesar 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de a Anvisa proibir a capina química na área urbana, já é recorrente o funcionário da prefeitura pulverizar os pés dos munícipes e turistas com o </a:t>
            </a:r>
            <a:r>
              <a:rPr lang="pt-BR" sz="2400" dirty="0" err="1">
                <a:solidFill>
                  <a:schemeClr val="bg1"/>
                </a:solidFill>
                <a:latin typeface="Arial "/>
              </a:rPr>
              <a:t>mata-mato</a:t>
            </a:r>
            <a:r>
              <a:rPr lang="pt-BR" sz="2400" dirty="0">
                <a:solidFill>
                  <a:schemeClr val="bg1"/>
                </a:solidFill>
                <a:latin typeface="Arial "/>
              </a:rPr>
              <a:t>, onde claramente não se pode isolar por 24h um perímetro de 100m, como exige a </a:t>
            </a:r>
            <a:r>
              <a:rPr lang="pt-BR" sz="2400" dirty="0" smtClean="0">
                <a:solidFill>
                  <a:schemeClr val="bg1"/>
                </a:solidFill>
                <a:latin typeface="Arial "/>
              </a:rPr>
              <a:t>normativa.</a:t>
            </a:r>
            <a:endParaRPr lang="pt-BR" sz="2400" dirty="0">
              <a:solidFill>
                <a:schemeClr val="bg1"/>
              </a:solidFill>
              <a:latin typeface="Arial 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189" y="3918769"/>
            <a:ext cx="3821622" cy="25510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2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838200" y="274151"/>
            <a:ext cx="10515600" cy="1325563"/>
          </a:xfrm>
        </p:spPr>
        <p:txBody>
          <a:bodyPr/>
          <a:lstStyle/>
          <a:p>
            <a:r>
              <a:rPr lang="pt-BR" sz="4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O Projeto</a:t>
            </a:r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838200" y="1599714"/>
            <a:ext cx="4895626" cy="435133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Projeto Carcará de vigilância via satélite foi iniciado no segundo semestre de 2023 e, neste primeiro experimento, consistia apenas em um algoritmo que analisava o espectro vermelho da imagem para diferenciar vegetação alta de rasteira e ausente. Na nova versão, ele implementa visão computacional usando redes neurais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convolucionais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em Python com as bibliotecas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TensorFlow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Keras</a:t>
            </a: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050" name="Picture 2" descr="https://lh7-us.googleusercontent.com/cbiQABWfdyXQn8I05X0RoziytakAwwlvLtQkyXxHW6eZD0GMq9AnMjnwRaXQAMCp8CD0lgQ_5ogmnS7ELT0JrVASmbQ-FHTchZRWXqSh7KuVYxGas-RgRk7pX4yohpVx-zzdL8N9VEbvK6fed3noWh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193" y="1236578"/>
            <a:ext cx="2430145" cy="27446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7-us.googleusercontent.com/GqPhnagA_jZZEErKRbfYXYL0r_3S5T36jamSh1nyKWkS42qzJ2asQQx6-5ILNwSkvuEtQKsDs9B7XCoqmT52UKOucMjtvE8XXg42CgODmVDrur6LmTYMzhQ6yivYGAOkDw6VJCMvVQ9CPUEUs3Lg84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705" y="1236578"/>
            <a:ext cx="2744634" cy="27446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828" y="4291680"/>
            <a:ext cx="3058194" cy="20398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2" b="24609"/>
          <a:stretch/>
        </p:blipFill>
        <p:spPr>
          <a:xfrm>
            <a:off x="0" y="6089434"/>
            <a:ext cx="839400" cy="72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3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810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Arial </vt:lpstr>
      <vt:lpstr>Arial Black</vt:lpstr>
      <vt:lpstr>Calibri</vt:lpstr>
      <vt:lpstr>Calibri Light</vt:lpstr>
      <vt:lpstr>Tema do Office</vt:lpstr>
      <vt:lpstr>PROJETO CARCARÁ</vt:lpstr>
      <vt:lpstr>Apresentação do PowerPoint</vt:lpstr>
      <vt:lpstr>Apresentação do PowerPoint</vt:lpstr>
      <vt:lpstr>Introdução</vt:lpstr>
      <vt:lpstr>Apresentação do PowerPoint</vt:lpstr>
      <vt:lpstr>Apresentação do PowerPoint</vt:lpstr>
      <vt:lpstr>O Movimento</vt:lpstr>
      <vt:lpstr>Apresentação do PowerPoint</vt:lpstr>
      <vt:lpstr>O Projeto</vt:lpstr>
      <vt:lpstr>Apresentação do PowerPoint</vt:lpstr>
      <vt:lpstr>Apresentação do PowerPoint</vt:lpstr>
      <vt:lpstr>Apresentação do PowerPoint</vt:lpstr>
      <vt:lpstr>Integrantes.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CARCARÁ</dc:title>
  <dc:creator>Luan Lincon Benjamim</dc:creator>
  <cp:lastModifiedBy>Luan Lincon Benjamim</cp:lastModifiedBy>
  <cp:revision>15</cp:revision>
  <dcterms:created xsi:type="dcterms:W3CDTF">2024-05-16T00:37:30Z</dcterms:created>
  <dcterms:modified xsi:type="dcterms:W3CDTF">2024-05-18T10:50:40Z</dcterms:modified>
</cp:coreProperties>
</file>

<file path=docProps/thumbnail.jpeg>
</file>